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2" r:id="rId4"/>
    <p:sldId id="296" r:id="rId5"/>
    <p:sldId id="258" r:id="rId6"/>
    <p:sldId id="259" r:id="rId7"/>
    <p:sldId id="295" r:id="rId8"/>
    <p:sldId id="298" r:id="rId9"/>
    <p:sldId id="302" r:id="rId10"/>
    <p:sldId id="297" r:id="rId11"/>
    <p:sldId id="300" r:id="rId12"/>
    <p:sldId id="301" r:id="rId13"/>
    <p:sldId id="308" r:id="rId14"/>
    <p:sldId id="309" r:id="rId15"/>
    <p:sldId id="310" r:id="rId16"/>
    <p:sldId id="311" r:id="rId17"/>
    <p:sldId id="312" r:id="rId18"/>
    <p:sldId id="313" r:id="rId19"/>
    <p:sldId id="317" r:id="rId20"/>
    <p:sldId id="314" r:id="rId21"/>
    <p:sldId id="315" r:id="rId22"/>
    <p:sldId id="316" r:id="rId23"/>
    <p:sldId id="318" r:id="rId24"/>
    <p:sldId id="307" r:id="rId25"/>
    <p:sldId id="319" r:id="rId26"/>
    <p:sldId id="304" r:id="rId27"/>
    <p:sldId id="306" r:id="rId28"/>
    <p:sldId id="292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ED27B-7992-4F33-86D9-D6001C27B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5DA460-AD15-446A-B302-52A3BC5C5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70777-C646-4EEF-B0C2-2B24D3A6A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1EE5C-94B4-4AB3-A38C-1D307D76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C5219B-E318-49EC-85D8-EB27C4D8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11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7753F-E1EB-4665-8C12-8C4F0141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3EC3C2-30D5-400A-B980-D44C2183E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AB779-3363-4BFC-889F-3BEF23F4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AE37B-5B33-4337-AA56-AE1F6F5A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25FE71-B268-4D8C-A35D-FC13AB89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8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EC8AD7-2C2F-44F5-AB72-C303D379F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C4F06B-3F6A-4156-B802-EE8D5ABBE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38994-94FD-4258-9152-359E8973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78F7D-5433-425B-AB3A-865F1A6B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9BBA6-B90D-4FF6-9547-CDD84F6BD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5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F07B3-913F-4E2C-88E1-60166CC9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D4673-7062-4F24-869D-B7CEFECA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16011-CE2F-4339-9F70-9686CF5D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63C8B-138E-4722-A536-0E3C4F34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97F37-1BA6-48B6-8B3C-10AD527B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1F603-0547-45AD-9347-59C5E31B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5475D2-8509-4EC6-966B-EF1EED8CF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47F391-75C5-42C8-A81E-3280E9F90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2421D-5BC7-4ABF-8C93-16D83EE3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51359-4F37-4C89-98A1-D29ECDF9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9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8892F-0F3E-4CE0-B778-EFE7E0B4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140E8-350E-415B-A4A7-0927AA005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BD9AF-34DB-4389-9FFE-E3F8AA24F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C2F09-65C7-4F45-AF76-B6DAA125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42C75A-F778-4213-A44E-B8AD440E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757072-6FF7-483A-9635-0BD6C4C6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6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35C5-800E-4160-9302-9756D893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49AD29-D232-4650-BF35-F22B2DBE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2BB0FD-8E73-4DCB-A42A-D377760CC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E03212-9627-4502-B94B-D4F6ABD9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83417E-3122-46FF-95E3-CFFEBB8A0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AB8A0C-25E8-42BA-B464-AB6ABFD9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7FB4CF-2ABF-4A62-857C-5314C2E3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62D04D-BB0C-4646-9FE5-C7A061CC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9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E60A0-848C-4E90-8AA3-7241B3B2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D2999A-4FAB-4F21-87BD-803320EB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5E6E6A-FFDE-4DA6-BD33-033F549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15CB8D-102E-4FA7-B785-BC7132A6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CAE2D8-5140-4B77-B9CD-E6892679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E62C50-F6C0-4579-85F9-D3C9E3C4C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C63BB-82D9-4F87-B25C-C56D6873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280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5B686-7A04-4FBF-83E9-2D1D2F66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80F4D-3DCD-46BE-AEC3-3A5E9B045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94D041-641C-4EC7-854D-01274DFF8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A52ED3-BEDD-4095-A446-DB34758A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34CBDA-F829-4B90-A80B-050CC9D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8ABBBD-39D5-489A-BDF9-80F63CD6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4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2C754-D90D-4A1A-80D1-0E6D50A9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B129DE-56D5-457B-8254-B5AB01AEC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08304-414E-4E5F-BCC8-5D0C0E392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7A00-B2D7-4527-8DFE-DEA16027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795D25-3181-47FD-BD15-65E74D64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197F2C-E9FE-4B4C-AF18-91A2DC06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6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E91646-18C6-4F17-AEA2-52A22C763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C13FD7-019F-45F6-A375-1F008F2B3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4207AC-8367-4005-A48B-8E924E7CB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5B60-994D-47A6-ADCB-1185F59C973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0DF63-0AE4-47CF-9388-BCF5AFEF1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F519D-3711-4A53-B2BB-A210EAFEE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DFE66-320F-49D3-BE51-CAF523DE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통합플랫폼 개선사항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3E92C5-C9FA-483C-8857-B8F2ADF01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차 테스트 </a:t>
            </a:r>
            <a:r>
              <a:rPr lang="en-US" altLang="ko-KR" sz="1600" dirty="0"/>
              <a:t>: 2025-11-27</a:t>
            </a:r>
            <a:r>
              <a:rPr lang="ko-KR" altLang="en-US" sz="1600" dirty="0"/>
              <a:t>일</a:t>
            </a:r>
            <a:r>
              <a:rPr lang="en-US" altLang="ko-KR" sz="1600" dirty="0"/>
              <a:t>~28</a:t>
            </a:r>
            <a:r>
              <a:rPr lang="ko-KR" altLang="en-US" sz="1600" dirty="0"/>
              <a:t>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채유진주임</a:t>
            </a:r>
            <a:endParaRPr lang="en-US" altLang="ko-KR" sz="1600" dirty="0"/>
          </a:p>
          <a:p>
            <a:r>
              <a:rPr lang="ko-KR" altLang="en-US" sz="1600" dirty="0"/>
              <a:t>사용자 화면 테스트</a:t>
            </a:r>
            <a:r>
              <a:rPr lang="en-US" altLang="ko-KR" sz="1600" dirty="0"/>
              <a:t>(</a:t>
            </a:r>
            <a:r>
              <a:rPr lang="ko-KR" altLang="en-US" sz="1600" dirty="0"/>
              <a:t>로그인 전 공통기능 위주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2</a:t>
            </a:r>
            <a:r>
              <a:rPr lang="ko-KR" altLang="en-US" sz="1600" dirty="0"/>
              <a:t>차 테스트 </a:t>
            </a:r>
            <a:r>
              <a:rPr lang="en-US" altLang="ko-KR" sz="1600" dirty="0"/>
              <a:t>: 2025-11-28</a:t>
            </a:r>
            <a:r>
              <a:rPr lang="ko-KR" altLang="en-US" sz="1600" dirty="0"/>
              <a:t>일</a:t>
            </a:r>
            <a:r>
              <a:rPr lang="en-US" altLang="ko-KR" sz="1600" dirty="0"/>
              <a:t>~2025-12-01</a:t>
            </a:r>
            <a:r>
              <a:rPr lang="ko-KR" altLang="en-US" sz="1600" dirty="0"/>
              <a:t>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채유진주임</a:t>
            </a:r>
            <a:endParaRPr lang="en-US" altLang="ko-KR" sz="1600" dirty="0"/>
          </a:p>
          <a:p>
            <a:r>
              <a:rPr lang="ko-KR" altLang="en-US" sz="1600" dirty="0"/>
              <a:t>사용자 화면 테스트</a:t>
            </a:r>
            <a:r>
              <a:rPr lang="en-US" altLang="ko-KR" sz="1600" dirty="0"/>
              <a:t>(</a:t>
            </a:r>
            <a:r>
              <a:rPr lang="ko-KR" altLang="en-US" sz="1600" dirty="0"/>
              <a:t>로그인 전 공통기능 위주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3</a:t>
            </a:r>
            <a:r>
              <a:rPr lang="ko-KR" altLang="en-US" sz="1600" b="1" dirty="0"/>
              <a:t>차 테스트 </a:t>
            </a:r>
            <a:r>
              <a:rPr lang="en-US" altLang="ko-KR" sz="1600" b="1" dirty="0"/>
              <a:t>: 2025-12-03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~2025-12-04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채유진주임</a:t>
            </a:r>
            <a:endParaRPr lang="en-US" altLang="ko-KR" sz="1600" dirty="0"/>
          </a:p>
          <a:p>
            <a:r>
              <a:rPr lang="ko-KR" altLang="en-US" sz="1600" b="1" dirty="0"/>
              <a:t>사용자 화면 테스트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공통</a:t>
            </a:r>
            <a:r>
              <a:rPr lang="en-US" altLang="ko-KR" sz="1600" b="1" dirty="0"/>
              <a:t>+MD</a:t>
            </a:r>
            <a:r>
              <a:rPr lang="ko-KR" altLang="en-US" sz="1600" b="1" dirty="0"/>
              <a:t>회원</a:t>
            </a:r>
            <a:r>
              <a:rPr lang="en-US" altLang="ko-KR" sz="1600" b="1" dirty="0"/>
              <a:t>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B62548E-D80E-47E9-A246-4F7915A0927B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12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F52C-D006-4432-A6E2-FC75692A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회원가입 </a:t>
            </a:r>
            <a:r>
              <a:rPr lang="en-US" altLang="ko-KR" dirty="0"/>
              <a:t>&gt; </a:t>
            </a:r>
            <a:r>
              <a:rPr lang="ko-KR" altLang="en-US" dirty="0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B77B7D2-4FCB-4847-866D-5F4647FD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424" y="1825624"/>
            <a:ext cx="8902526" cy="50192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15EB1BB-0B67-4C02-ADE0-14B275C99C1E}"/>
              </a:ext>
            </a:extLst>
          </p:cNvPr>
          <p:cNvSpPr/>
          <p:nvPr/>
        </p:nvSpPr>
        <p:spPr>
          <a:xfrm>
            <a:off x="7988060" y="250166"/>
            <a:ext cx="4011283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  <a:r>
              <a:rPr lang="en-US" altLang="ko-KR" dirty="0"/>
              <a:t> </a:t>
            </a:r>
            <a:r>
              <a:rPr lang="ko-KR" altLang="en-US" dirty="0"/>
              <a:t>버튼 위치 변경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아이디 오른쪽에 </a:t>
            </a:r>
            <a:r>
              <a:rPr lang="ko-KR" altLang="en-US" dirty="0" err="1"/>
              <a:t>위치해야함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972FC6-AD56-4D69-958E-D34E07AB0122}"/>
              </a:ext>
            </a:extLst>
          </p:cNvPr>
          <p:cNvSpPr/>
          <p:nvPr/>
        </p:nvSpPr>
        <p:spPr>
          <a:xfrm>
            <a:off x="4426537" y="4335238"/>
            <a:ext cx="464642" cy="377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B0008B-7A19-47ED-A989-C92BB2051856}"/>
              </a:ext>
            </a:extLst>
          </p:cNvPr>
          <p:cNvSpPr/>
          <p:nvPr/>
        </p:nvSpPr>
        <p:spPr>
          <a:xfrm>
            <a:off x="5933284" y="4134770"/>
            <a:ext cx="464642" cy="377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50E4F82-9F8B-4891-87D0-626D94368464}"/>
              </a:ext>
            </a:extLst>
          </p:cNvPr>
          <p:cNvCxnSpPr>
            <a:stCxn id="6" idx="3"/>
          </p:cNvCxnSpPr>
          <p:nvPr/>
        </p:nvCxnSpPr>
        <p:spPr>
          <a:xfrm flipV="1">
            <a:off x="4891179" y="4335238"/>
            <a:ext cx="974783" cy="18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7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79C5F-B8A5-4B46-A0F5-8105ABCD0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회원가입 </a:t>
            </a:r>
            <a:r>
              <a:rPr lang="en-US" altLang="ko-KR" dirty="0"/>
              <a:t>&gt; </a:t>
            </a:r>
            <a:r>
              <a:rPr lang="ko-KR" altLang="en-US" dirty="0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03F92DE-93DB-4778-BD81-B394622F7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41" y="1825625"/>
            <a:ext cx="7554918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4B9C02-B9BE-43FB-8D46-22B198FD5C9D}"/>
              </a:ext>
            </a:extLst>
          </p:cNvPr>
          <p:cNvSpPr/>
          <p:nvPr/>
        </p:nvSpPr>
        <p:spPr>
          <a:xfrm>
            <a:off x="3865820" y="4343864"/>
            <a:ext cx="464642" cy="14358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DA7B5-49CC-4644-8E62-0D051607F715}"/>
              </a:ext>
            </a:extLst>
          </p:cNvPr>
          <p:cNvSpPr/>
          <p:nvPr/>
        </p:nvSpPr>
        <p:spPr>
          <a:xfrm>
            <a:off x="7988060" y="250166"/>
            <a:ext cx="4011283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추천기관 </a:t>
            </a:r>
            <a:r>
              <a:rPr lang="ko-KR" altLang="en-US" dirty="0" err="1"/>
              <a:t>드롭다운</a:t>
            </a:r>
            <a:r>
              <a:rPr lang="ko-KR" altLang="en-US" dirty="0"/>
              <a:t> 사이즈 </a:t>
            </a:r>
            <a:endParaRPr lang="en-US" altLang="ko-KR" dirty="0"/>
          </a:p>
          <a:p>
            <a:pPr algn="ctr"/>
            <a:r>
              <a:rPr lang="ko-KR" altLang="en-US" dirty="0"/>
              <a:t>가로길이 늘려서 가독성 개선</a:t>
            </a:r>
          </a:p>
        </p:txBody>
      </p:sp>
    </p:spTree>
    <p:extLst>
      <p:ext uri="{BB962C8B-B14F-4D97-AF65-F5344CB8AC3E}">
        <p14:creationId xmlns:p14="http://schemas.microsoft.com/office/powerpoint/2010/main" val="3003932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25ED6-E845-4830-8493-55A97861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1-4. </a:t>
            </a:r>
            <a:r>
              <a:rPr lang="ko-KR" altLang="en-US" dirty="0"/>
              <a:t>회원가입 </a:t>
            </a:r>
            <a:r>
              <a:rPr lang="en-US" altLang="ko-KR" dirty="0"/>
              <a:t>&gt; </a:t>
            </a:r>
            <a:r>
              <a:rPr lang="ko-KR" altLang="en-US" dirty="0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84DF35C-3680-47C8-8DF2-6EEEAD419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038" y="1825625"/>
            <a:ext cx="7715923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4AC256-A4CA-4154-A174-64E990EB5C09}"/>
              </a:ext>
            </a:extLst>
          </p:cNvPr>
          <p:cNvSpPr/>
          <p:nvPr/>
        </p:nvSpPr>
        <p:spPr>
          <a:xfrm>
            <a:off x="8800130" y="5287992"/>
            <a:ext cx="654422" cy="3881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4CAB1-27D4-4D77-8238-412DC1213245}"/>
              </a:ext>
            </a:extLst>
          </p:cNvPr>
          <p:cNvSpPr/>
          <p:nvPr/>
        </p:nvSpPr>
        <p:spPr>
          <a:xfrm>
            <a:off x="7988060" y="250166"/>
            <a:ext cx="4011283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 버튼 클릭 안됨</a:t>
            </a:r>
          </a:p>
        </p:txBody>
      </p:sp>
    </p:spTree>
    <p:extLst>
      <p:ext uri="{BB962C8B-B14F-4D97-AF65-F5344CB8AC3E}">
        <p14:creationId xmlns:p14="http://schemas.microsoft.com/office/powerpoint/2010/main" val="344371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이후</a:t>
            </a:r>
            <a:r>
              <a:rPr lang="en-US" altLang="ko-KR" dirty="0"/>
              <a:t>(</a:t>
            </a:r>
            <a:r>
              <a:rPr lang="ko-KR" altLang="en-US" dirty="0"/>
              <a:t>유통</a:t>
            </a:r>
            <a:r>
              <a:rPr lang="en-US" altLang="ko-KR" dirty="0"/>
              <a:t>MD)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58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E1B3E-F93E-4527-A1C9-B4E94AD4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마이페이지</a:t>
            </a:r>
            <a:r>
              <a:rPr lang="en-US" altLang="ko-KR" dirty="0"/>
              <a:t>&gt;</a:t>
            </a:r>
            <a:r>
              <a:rPr lang="ko-KR" altLang="en-US" dirty="0"/>
              <a:t>회원정보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DC8A8D2-C81D-49C4-8FEE-84DA23A80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965" y="1842878"/>
            <a:ext cx="8319050" cy="495973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79175BC-E015-4052-A9AC-3DF6B9264D9E}"/>
              </a:ext>
            </a:extLst>
          </p:cNvPr>
          <p:cNvSpPr/>
          <p:nvPr/>
        </p:nvSpPr>
        <p:spPr>
          <a:xfrm>
            <a:off x="112143" y="99069"/>
            <a:ext cx="838200" cy="7463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E60543-4E18-467D-A6F1-686BCF140092}"/>
              </a:ext>
            </a:extLst>
          </p:cNvPr>
          <p:cNvSpPr/>
          <p:nvPr/>
        </p:nvSpPr>
        <p:spPr>
          <a:xfrm>
            <a:off x="7818407" y="2810033"/>
            <a:ext cx="3959525" cy="944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유통회원 구분에서</a:t>
            </a:r>
            <a:endParaRPr lang="en-US" altLang="ko-KR" dirty="0"/>
          </a:p>
          <a:p>
            <a:pPr algn="ctr"/>
            <a:r>
              <a:rPr lang="ko-KR" altLang="en-US" dirty="0"/>
              <a:t>대분류 오른쪽 가려짐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A90EEF-0D9F-44E6-AB52-6A7D8A621604}"/>
              </a:ext>
            </a:extLst>
          </p:cNvPr>
          <p:cNvSpPr/>
          <p:nvPr/>
        </p:nvSpPr>
        <p:spPr>
          <a:xfrm>
            <a:off x="112143" y="5969479"/>
            <a:ext cx="1647646" cy="6556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71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C702C-B4F2-47C7-8BA2-BEFF0482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</a:t>
            </a:r>
            <a:r>
              <a:rPr lang="ko-KR" altLang="en-US" dirty="0"/>
              <a:t>마이페이지</a:t>
            </a:r>
            <a:r>
              <a:rPr lang="en-US" altLang="ko-KR" dirty="0"/>
              <a:t> &gt;</a:t>
            </a:r>
            <a:r>
              <a:rPr lang="ko-KR" altLang="en-US" dirty="0"/>
              <a:t>회원정보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2705975-7819-4CFF-99D1-5F5405243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520" y="1825625"/>
            <a:ext cx="7978960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95EFB89-3476-4E76-8AF5-294161036A8B}"/>
              </a:ext>
            </a:extLst>
          </p:cNvPr>
          <p:cNvSpPr/>
          <p:nvPr/>
        </p:nvSpPr>
        <p:spPr>
          <a:xfrm>
            <a:off x="6912634" y="3384506"/>
            <a:ext cx="4836544" cy="61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경력기간은 숫자인데 </a:t>
            </a:r>
            <a:r>
              <a:rPr lang="en-US" altLang="ko-KR" dirty="0"/>
              <a:t>(0~50) </a:t>
            </a:r>
            <a:r>
              <a:rPr lang="ko-KR" altLang="en-US" dirty="0"/>
              <a:t>칸이 너무 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51D556-B417-4CB6-B828-E9BCBEEBE10D}"/>
              </a:ext>
            </a:extLst>
          </p:cNvPr>
          <p:cNvSpPr/>
          <p:nvPr/>
        </p:nvSpPr>
        <p:spPr>
          <a:xfrm>
            <a:off x="6517256" y="4572074"/>
            <a:ext cx="5231922" cy="61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 err="1"/>
              <a:t>파일찾기</a:t>
            </a:r>
            <a:r>
              <a:rPr lang="en-US" altLang="ko-KR" dirty="0"/>
              <a:t>, </a:t>
            </a:r>
            <a:r>
              <a:rPr lang="ko-KR" altLang="en-US" dirty="0"/>
              <a:t>파일삭제 버튼 사이즈 조정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32C380E-8D3F-471A-B9EB-BCF5DF15603B}"/>
              </a:ext>
            </a:extLst>
          </p:cNvPr>
          <p:cNvSpPr/>
          <p:nvPr/>
        </p:nvSpPr>
        <p:spPr>
          <a:xfrm>
            <a:off x="112143" y="99069"/>
            <a:ext cx="838200" cy="74632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35EF56-DB7C-4AF9-B107-CCB2F4D1FBBF}"/>
              </a:ext>
            </a:extLst>
          </p:cNvPr>
          <p:cNvSpPr/>
          <p:nvPr/>
        </p:nvSpPr>
        <p:spPr>
          <a:xfrm>
            <a:off x="112143" y="5969479"/>
            <a:ext cx="1647646" cy="6556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55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93C3D-7881-48B2-ADFF-A75AAF7B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</a:t>
            </a:r>
            <a:r>
              <a:rPr lang="ko-KR" altLang="en-US" dirty="0"/>
              <a:t>마이페이지</a:t>
            </a:r>
            <a:r>
              <a:rPr lang="en-US" altLang="ko-KR" dirty="0"/>
              <a:t>&gt;</a:t>
            </a:r>
            <a:r>
              <a:rPr lang="ko-KR" altLang="en-US" dirty="0"/>
              <a:t>회원정보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FF98E2-252E-40C9-85C3-806126F6B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710" y="1825625"/>
            <a:ext cx="6858580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F72302-C78C-4171-A9CA-EDD93C4315A0}"/>
              </a:ext>
            </a:extLst>
          </p:cNvPr>
          <p:cNvSpPr/>
          <p:nvPr/>
        </p:nvSpPr>
        <p:spPr>
          <a:xfrm>
            <a:off x="7107018" y="1926642"/>
            <a:ext cx="4836544" cy="61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추천인 아이디의 아이디검증 버튼 </a:t>
            </a:r>
            <a:endParaRPr lang="en-US" altLang="ko-KR" dirty="0"/>
          </a:p>
          <a:p>
            <a:pPr algn="ctr"/>
            <a:r>
              <a:rPr lang="ko-KR" altLang="en-US" dirty="0" err="1"/>
              <a:t>반응없음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7D9B52-F84B-42D3-8AD9-4461E97F35AF}"/>
              </a:ext>
            </a:extLst>
          </p:cNvPr>
          <p:cNvSpPr/>
          <p:nvPr/>
        </p:nvSpPr>
        <p:spPr>
          <a:xfrm>
            <a:off x="112143" y="5969479"/>
            <a:ext cx="1647646" cy="6556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372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38929-450F-4145-8EE1-78EA6979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1-4.</a:t>
            </a:r>
            <a:r>
              <a:rPr lang="ko-KR" altLang="en-US" dirty="0"/>
              <a:t>마이페이지</a:t>
            </a:r>
            <a:r>
              <a:rPr lang="en-US" altLang="ko-KR" dirty="0"/>
              <a:t> &gt;</a:t>
            </a:r>
            <a:r>
              <a:rPr lang="ko-KR" altLang="en-US" dirty="0"/>
              <a:t>회원정보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C4437F7-C3B1-42D5-8D03-E6EF5FE2F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756" y="1930685"/>
            <a:ext cx="7591461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776709-ED93-4054-8A48-C37EADBA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154" y="3480759"/>
            <a:ext cx="5676181" cy="193218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FD5B8E-AF7D-46DD-982E-FA0D63A7555D}"/>
              </a:ext>
            </a:extLst>
          </p:cNvPr>
          <p:cNvCxnSpPr>
            <a:cxnSpLocks/>
          </p:cNvCxnSpPr>
          <p:nvPr/>
        </p:nvCxnSpPr>
        <p:spPr>
          <a:xfrm>
            <a:off x="5693434" y="2389517"/>
            <a:ext cx="319177" cy="1613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8C4405-CECD-486E-989F-7E0F21ED2D31}"/>
              </a:ext>
            </a:extLst>
          </p:cNvPr>
          <p:cNvSpPr/>
          <p:nvPr/>
        </p:nvSpPr>
        <p:spPr>
          <a:xfrm>
            <a:off x="8095891" y="2063892"/>
            <a:ext cx="3959525" cy="2264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저장버튼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algn="ctr"/>
            <a:r>
              <a:rPr lang="ko-KR" altLang="en-US" dirty="0"/>
              <a:t>파일</a:t>
            </a:r>
            <a:r>
              <a:rPr lang="en-US" altLang="ko-KR" dirty="0"/>
              <a:t> 1</a:t>
            </a:r>
            <a:r>
              <a:rPr lang="ko-KR" altLang="en-US" dirty="0"/>
              <a:t>개만 </a:t>
            </a:r>
            <a:r>
              <a:rPr lang="ko-KR" altLang="en-US" dirty="0" err="1"/>
              <a:t>올릴수</a:t>
            </a:r>
            <a:r>
              <a:rPr lang="ko-KR" altLang="en-US" dirty="0"/>
              <a:t> 있다는 팝업이</a:t>
            </a:r>
            <a:endParaRPr lang="en-US" altLang="ko-KR" dirty="0"/>
          </a:p>
          <a:p>
            <a:pPr algn="ctr"/>
            <a:r>
              <a:rPr lang="ko-KR" altLang="en-US" dirty="0"/>
              <a:t> 총 </a:t>
            </a:r>
            <a:r>
              <a:rPr lang="en-US" altLang="ko-KR" dirty="0"/>
              <a:t>3</a:t>
            </a:r>
            <a:r>
              <a:rPr lang="ko-KR" altLang="en-US" dirty="0"/>
              <a:t>번 뜨면서 저장 안됨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재직증명서 </a:t>
            </a:r>
            <a:r>
              <a:rPr lang="en-US" altLang="ko-KR" dirty="0"/>
              <a:t>/ </a:t>
            </a:r>
            <a:r>
              <a:rPr lang="ko-KR" altLang="en-US" dirty="0"/>
              <a:t>명함</a:t>
            </a:r>
            <a:r>
              <a:rPr lang="en-US" altLang="ko-KR" dirty="0"/>
              <a:t>/ </a:t>
            </a:r>
            <a:r>
              <a:rPr lang="ko-KR" altLang="en-US" dirty="0"/>
              <a:t>유통업체 파일 </a:t>
            </a:r>
            <a:r>
              <a:rPr lang="ko-KR" altLang="en-US" dirty="0" err="1"/>
              <a:t>때문인거</a:t>
            </a:r>
            <a:r>
              <a:rPr lang="ko-KR" altLang="en-US" dirty="0"/>
              <a:t> 같음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64B265-5D7A-4E6E-A11E-62438797F816}"/>
              </a:ext>
            </a:extLst>
          </p:cNvPr>
          <p:cNvSpPr/>
          <p:nvPr/>
        </p:nvSpPr>
        <p:spPr>
          <a:xfrm>
            <a:off x="112143" y="5969479"/>
            <a:ext cx="1647646" cy="6556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51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73925-1112-4D2C-9526-F97E249F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1-5.</a:t>
            </a:r>
            <a:r>
              <a:rPr lang="ko-KR" altLang="en-US" dirty="0"/>
              <a:t>마이페이지</a:t>
            </a:r>
            <a:r>
              <a:rPr lang="en-US" altLang="ko-KR" dirty="0"/>
              <a:t> &gt;</a:t>
            </a:r>
            <a:r>
              <a:rPr lang="ko-KR" altLang="en-US" dirty="0"/>
              <a:t>회원정보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5FE871-8520-47AE-8007-4DB264BC8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103" y="1351268"/>
            <a:ext cx="8775732" cy="53165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3CFF81-BA43-49C2-A9D9-AA6D6CDB815C}"/>
              </a:ext>
            </a:extLst>
          </p:cNvPr>
          <p:cNvSpPr/>
          <p:nvPr/>
        </p:nvSpPr>
        <p:spPr>
          <a:xfrm>
            <a:off x="7884544" y="190184"/>
            <a:ext cx="4160808" cy="1604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회사주소에서 주소검색시 </a:t>
            </a:r>
            <a:endParaRPr lang="en-US" altLang="ko-KR" dirty="0"/>
          </a:p>
          <a:p>
            <a:pPr algn="ctr"/>
            <a:r>
              <a:rPr lang="ko-KR" altLang="en-US" dirty="0"/>
              <a:t>뜨는 </a:t>
            </a:r>
            <a:r>
              <a:rPr lang="ko-KR" altLang="en-US" dirty="0" err="1"/>
              <a:t>우편번호찾기</a:t>
            </a:r>
            <a:r>
              <a:rPr lang="ko-KR" altLang="en-US" dirty="0"/>
              <a:t> 팝업 </a:t>
            </a:r>
            <a:endParaRPr lang="en-US" altLang="ko-KR" dirty="0"/>
          </a:p>
          <a:p>
            <a:pPr algn="ctr"/>
            <a:r>
              <a:rPr lang="ko-KR" altLang="en-US" dirty="0"/>
              <a:t>디자인 변경 필요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좌우 여백 필요</a:t>
            </a:r>
            <a:r>
              <a:rPr lang="en-US" altLang="ko-KR" dirty="0"/>
              <a:t>, </a:t>
            </a:r>
            <a:r>
              <a:rPr lang="ko-KR" altLang="en-US" dirty="0"/>
              <a:t>하단에 줄 제거 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1B35FC-58F8-4F31-85A6-ED6A23E9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32" y="1865628"/>
            <a:ext cx="4545913" cy="74886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6AC6EC-0619-436F-8443-0A0010150DBF}"/>
              </a:ext>
            </a:extLst>
          </p:cNvPr>
          <p:cNvCxnSpPr>
            <a:cxnSpLocks/>
          </p:cNvCxnSpPr>
          <p:nvPr/>
        </p:nvCxnSpPr>
        <p:spPr>
          <a:xfrm>
            <a:off x="2529288" y="2240059"/>
            <a:ext cx="3500576" cy="1383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9A962B-2D75-438A-9649-BBF471AC9312}"/>
              </a:ext>
            </a:extLst>
          </p:cNvPr>
          <p:cNvSpPr/>
          <p:nvPr/>
        </p:nvSpPr>
        <p:spPr>
          <a:xfrm>
            <a:off x="112143" y="5969479"/>
            <a:ext cx="1647646" cy="6556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86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FDF13-3945-4A06-AB4A-170F43C9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1-6.</a:t>
            </a:r>
            <a:r>
              <a:rPr lang="ko-KR" altLang="en-US" dirty="0"/>
              <a:t>마이페이지</a:t>
            </a:r>
            <a:r>
              <a:rPr lang="en-US" altLang="ko-KR" dirty="0"/>
              <a:t> &gt;</a:t>
            </a:r>
            <a:r>
              <a:rPr lang="ko-KR" altLang="en-US" dirty="0"/>
              <a:t>회원정보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A4A817-7D54-4887-B3DC-4BA043A8F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724" y="1825625"/>
            <a:ext cx="7712551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AD545E4-3A9A-432B-AF33-BC994054F542}"/>
              </a:ext>
            </a:extLst>
          </p:cNvPr>
          <p:cNvSpPr/>
          <p:nvPr/>
        </p:nvSpPr>
        <p:spPr>
          <a:xfrm>
            <a:off x="7099540" y="1690688"/>
            <a:ext cx="4902680" cy="10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정회원</a:t>
            </a:r>
            <a:r>
              <a:rPr lang="en-US" altLang="ko-KR" dirty="0"/>
              <a:t> </a:t>
            </a:r>
            <a:r>
              <a:rPr lang="ko-KR" altLang="en-US" dirty="0"/>
              <a:t>아니면 정회원 승인요청 버튼 필요</a:t>
            </a:r>
            <a:endParaRPr lang="en-US" altLang="ko-KR" dirty="0"/>
          </a:p>
          <a:p>
            <a:pPr algn="ctr"/>
            <a:r>
              <a:rPr lang="ko-KR" altLang="en-US" dirty="0"/>
              <a:t>정회원이면 정회원이라고 표시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CD9DD8-7D88-47F4-B456-33578DB9876C}"/>
              </a:ext>
            </a:extLst>
          </p:cNvPr>
          <p:cNvSpPr/>
          <p:nvPr/>
        </p:nvSpPr>
        <p:spPr>
          <a:xfrm>
            <a:off x="112143" y="6165071"/>
            <a:ext cx="1647646" cy="6556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04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000BC1-59A6-4165-AF66-B7E77D89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33" y="1397401"/>
            <a:ext cx="9419303" cy="37743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4459EE-16AD-4AA6-8B74-6367F0BD87A1}"/>
              </a:ext>
            </a:extLst>
          </p:cNvPr>
          <p:cNvSpPr/>
          <p:nvPr/>
        </p:nvSpPr>
        <p:spPr>
          <a:xfrm>
            <a:off x="9637004" y="1522145"/>
            <a:ext cx="1111045" cy="4916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FD3F61-E7E8-4D4D-AAE6-42EBA40D5318}"/>
              </a:ext>
            </a:extLst>
          </p:cNvPr>
          <p:cNvSpPr/>
          <p:nvPr/>
        </p:nvSpPr>
        <p:spPr>
          <a:xfrm>
            <a:off x="6018734" y="3203462"/>
            <a:ext cx="1052052" cy="934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ED2C211-0ABC-4ED1-A9C1-4DEAF9BF17D0}"/>
              </a:ext>
            </a:extLst>
          </p:cNvPr>
          <p:cNvSpPr/>
          <p:nvPr/>
        </p:nvSpPr>
        <p:spPr>
          <a:xfrm>
            <a:off x="7296927" y="3449268"/>
            <a:ext cx="678426" cy="432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315F30D-F9BE-44E0-B605-221194A31EDD}"/>
              </a:ext>
            </a:extLst>
          </p:cNvPr>
          <p:cNvSpPr/>
          <p:nvPr/>
        </p:nvSpPr>
        <p:spPr>
          <a:xfrm>
            <a:off x="294968" y="5279923"/>
            <a:ext cx="11562735" cy="1307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소담스퀘어 지점을 </a:t>
            </a:r>
            <a:r>
              <a:rPr lang="ko-KR" altLang="en-US" dirty="0" err="1"/>
              <a:t>누를때</a:t>
            </a:r>
            <a:r>
              <a:rPr lang="ko-KR" altLang="en-US" dirty="0"/>
              <a:t> 우측 팝업 뜨는게 맞지만</a:t>
            </a:r>
            <a:endParaRPr lang="en-US" altLang="ko-KR" dirty="0"/>
          </a:p>
          <a:p>
            <a:pPr algn="ctr"/>
            <a:r>
              <a:rPr lang="ko-KR" altLang="en-US" dirty="0"/>
              <a:t>현재 위치 클릭시에는</a:t>
            </a:r>
            <a:r>
              <a:rPr lang="en-US" altLang="ko-KR" dirty="0"/>
              <a:t> </a:t>
            </a:r>
            <a:r>
              <a:rPr lang="ko-KR" altLang="en-US" dirty="0"/>
              <a:t>아무것도 </a:t>
            </a:r>
            <a:r>
              <a:rPr lang="ko-KR" altLang="en-US" dirty="0" err="1"/>
              <a:t>안뜨도록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현재는 직전에 클릭했던 지점의 정보가 뜸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8EB364C-51BB-4678-8D49-E1FCB143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판판센터</a:t>
            </a:r>
            <a:r>
              <a:rPr lang="en-US" altLang="ko-KR" dirty="0"/>
              <a:t>&gt;</a:t>
            </a:r>
            <a:r>
              <a:rPr lang="ko-KR" altLang="en-US" dirty="0" err="1"/>
              <a:t>소담인프라</a:t>
            </a:r>
            <a:r>
              <a:rPr lang="en-US" altLang="ko-KR" dirty="0"/>
              <a:t>&gt;</a:t>
            </a:r>
            <a:r>
              <a:rPr lang="ko-KR" altLang="en-US" dirty="0" err="1"/>
              <a:t>소담인프라현황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428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8BA59-9100-42BE-9DF3-5ED99761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판판소싱</a:t>
            </a:r>
            <a:r>
              <a:rPr lang="ko-KR" altLang="en-US" dirty="0"/>
              <a:t> 모집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2DF076-C74E-41C6-A234-5C2FC1320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763" y="1825625"/>
            <a:ext cx="7842474" cy="435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AB6A36-50F4-41DC-8312-7BE23D997F38}"/>
              </a:ext>
            </a:extLst>
          </p:cNvPr>
          <p:cNvSpPr/>
          <p:nvPr/>
        </p:nvSpPr>
        <p:spPr>
          <a:xfrm>
            <a:off x="112143" y="5969479"/>
            <a:ext cx="1647646" cy="6556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62280B-62C9-44BD-85A6-0F0BFBB83E2E}"/>
              </a:ext>
            </a:extLst>
          </p:cNvPr>
          <p:cNvSpPr/>
          <p:nvPr/>
        </p:nvSpPr>
        <p:spPr>
          <a:xfrm>
            <a:off x="7539487" y="190184"/>
            <a:ext cx="4505865" cy="1604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오프라인의 경우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예시는 </a:t>
            </a:r>
            <a:r>
              <a:rPr lang="en-US" altLang="ko-KR" dirty="0"/>
              <a:t>URL</a:t>
            </a:r>
            <a:r>
              <a:rPr lang="ko-KR" altLang="en-US" dirty="0"/>
              <a:t>이 아니라 주소</a:t>
            </a:r>
            <a:endParaRPr lang="en-US" altLang="ko-KR" dirty="0"/>
          </a:p>
          <a:p>
            <a:pPr algn="ctr"/>
            <a:r>
              <a:rPr lang="ko-KR" altLang="en-US" dirty="0"/>
              <a:t>아래처럼 변경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＂예</a:t>
            </a:r>
            <a:r>
              <a:rPr lang="en-US" altLang="ko-KR" dirty="0"/>
              <a:t>. </a:t>
            </a:r>
            <a:r>
              <a:rPr lang="ko-KR" altLang="en-US" dirty="0"/>
              <a:t>서울시 양천구 행복한백화점 </a:t>
            </a:r>
            <a:r>
              <a:rPr lang="en-US" altLang="ko-KR" dirty="0"/>
              <a:t>1</a:t>
            </a:r>
            <a:r>
              <a:rPr lang="ko-KR" altLang="en-US" dirty="0"/>
              <a:t>층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016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E26D8-AD0D-4E74-A5B4-1C395062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 err="1"/>
              <a:t>판판소싱</a:t>
            </a:r>
            <a:r>
              <a:rPr lang="ko-KR" altLang="en-US" dirty="0"/>
              <a:t> 모집 </a:t>
            </a:r>
            <a:r>
              <a:rPr lang="en-US" altLang="ko-KR" dirty="0"/>
              <a:t>&gt; </a:t>
            </a:r>
            <a:r>
              <a:rPr lang="ko-KR" altLang="en-US" dirty="0"/>
              <a:t>전자계약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C9F46-DB58-4575-BCD0-1B24F10F9C8C}"/>
              </a:ext>
            </a:extLst>
          </p:cNvPr>
          <p:cNvSpPr/>
          <p:nvPr/>
        </p:nvSpPr>
        <p:spPr>
          <a:xfrm>
            <a:off x="112143" y="6165071"/>
            <a:ext cx="1647646" cy="6556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409BF34-039D-43F7-9E28-1F0FB94C6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775" y="1654415"/>
            <a:ext cx="8039243" cy="4351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57DB25-C021-46F8-B92D-CC6DF358FA42}"/>
              </a:ext>
            </a:extLst>
          </p:cNvPr>
          <p:cNvSpPr/>
          <p:nvPr/>
        </p:nvSpPr>
        <p:spPr>
          <a:xfrm>
            <a:off x="6854836" y="1925233"/>
            <a:ext cx="5256364" cy="1604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전자계약시스템 회원가입 버튼 </a:t>
            </a:r>
            <a:r>
              <a:rPr lang="ko-KR" altLang="en-US" dirty="0" err="1"/>
              <a:t>클릭시</a:t>
            </a:r>
            <a:r>
              <a:rPr lang="ko-KR" altLang="en-US" dirty="0"/>
              <a:t> 무반응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변경</a:t>
            </a:r>
            <a:r>
              <a:rPr lang="en-US" altLang="ko-KR" dirty="0"/>
              <a:t>: </a:t>
            </a:r>
            <a:r>
              <a:rPr lang="ko-KR" altLang="en-US" dirty="0"/>
              <a:t>전자계약시스템 사이트로 </a:t>
            </a:r>
            <a:r>
              <a:rPr lang="ko-KR" altLang="en-US" dirty="0" err="1"/>
              <a:t>새창열기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26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EF2F4-5612-42FF-AA09-CB2FDFEF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 err="1"/>
              <a:t>판판소싱</a:t>
            </a:r>
            <a:r>
              <a:rPr lang="ko-KR" altLang="en-US" dirty="0"/>
              <a:t> 모집 </a:t>
            </a:r>
            <a:r>
              <a:rPr lang="en-US" altLang="ko-KR" dirty="0"/>
              <a:t>&gt; </a:t>
            </a:r>
            <a:r>
              <a:rPr lang="ko-KR" altLang="en-US" dirty="0"/>
              <a:t>이용약관 동의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FBB458C-3D71-4A70-BA84-423AF992C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730" y="1825625"/>
            <a:ext cx="8067914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0835224-99E6-48F5-B645-2FA4B9B199D0}"/>
              </a:ext>
            </a:extLst>
          </p:cNvPr>
          <p:cNvSpPr/>
          <p:nvPr/>
        </p:nvSpPr>
        <p:spPr>
          <a:xfrm>
            <a:off x="112143" y="6165071"/>
            <a:ext cx="1647646" cy="6556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339E21-C674-4FFE-A793-7B7EA405F4BB}"/>
              </a:ext>
            </a:extLst>
          </p:cNvPr>
          <p:cNvSpPr/>
          <p:nvPr/>
        </p:nvSpPr>
        <p:spPr>
          <a:xfrm>
            <a:off x="6935636" y="2503202"/>
            <a:ext cx="5256364" cy="1604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이용약관 동의 란에 비밀번호 내용 삭제</a:t>
            </a:r>
            <a:endParaRPr lang="en-US" altLang="ko-KR" dirty="0"/>
          </a:p>
          <a:p>
            <a:pPr algn="ctr"/>
            <a:r>
              <a:rPr lang="en-US" altLang="ko-KR" dirty="0"/>
              <a:t>, “</a:t>
            </a:r>
            <a:r>
              <a:rPr lang="ko-KR" altLang="en-US" dirty="0" err="1"/>
              <a:t>판판소싱</a:t>
            </a:r>
            <a:r>
              <a:rPr lang="ko-KR" altLang="en-US" dirty="0"/>
              <a:t> 서비스 참여 확약서</a:t>
            </a:r>
            <a:r>
              <a:rPr lang="en-US" altLang="ko-KR" dirty="0"/>
              <a:t>”</a:t>
            </a:r>
            <a:r>
              <a:rPr lang="ko-KR" altLang="en-US" dirty="0"/>
              <a:t> 가 들어가야함</a:t>
            </a:r>
          </a:p>
        </p:txBody>
      </p:sp>
    </p:spTree>
    <p:extLst>
      <p:ext uri="{BB962C8B-B14F-4D97-AF65-F5344CB8AC3E}">
        <p14:creationId xmlns:p14="http://schemas.microsoft.com/office/powerpoint/2010/main" val="3326254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6C55E-0816-4FAB-8EBA-1CBA4A1E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 err="1"/>
              <a:t>판판소싱</a:t>
            </a:r>
            <a:r>
              <a:rPr lang="ko-KR" altLang="en-US" dirty="0"/>
              <a:t> 모집내역 팝업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EDB7B96-9EDD-49BA-B3E6-D6AC2844B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296" y="1825625"/>
            <a:ext cx="8345408" cy="43513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115E473-8B72-4D03-BD1A-EEBD3B0C1D5A}"/>
              </a:ext>
            </a:extLst>
          </p:cNvPr>
          <p:cNvSpPr/>
          <p:nvPr/>
        </p:nvSpPr>
        <p:spPr>
          <a:xfrm>
            <a:off x="3968148" y="5231971"/>
            <a:ext cx="5256364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팝업내용 변경</a:t>
            </a:r>
            <a:r>
              <a:rPr lang="en-US" altLang="ko-KR" dirty="0"/>
              <a:t>: </a:t>
            </a:r>
          </a:p>
          <a:p>
            <a:pPr algn="ctr"/>
            <a:r>
              <a:rPr lang="ko-KR" altLang="en-US" dirty="0"/>
              <a:t>정회원 신청방법도 함께 안내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회원정보 페이지에서 </a:t>
            </a:r>
            <a:r>
              <a:rPr lang="ko-KR" altLang="en-US" dirty="0" err="1"/>
              <a:t>신청가능하다고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EA7B40-74D0-4983-8B23-57735D65F7AB}"/>
              </a:ext>
            </a:extLst>
          </p:cNvPr>
          <p:cNvSpPr/>
          <p:nvPr/>
        </p:nvSpPr>
        <p:spPr>
          <a:xfrm>
            <a:off x="4986068" y="3329796"/>
            <a:ext cx="2320506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팝업위치 이동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중앙으로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251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E1B3E-F93E-4527-A1C9-B4E94AD4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문의 및 기타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9AF299-1090-4390-9FDA-1A72F50BD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859" b="27170"/>
          <a:stretch/>
        </p:blipFill>
        <p:spPr>
          <a:xfrm>
            <a:off x="573427" y="1828799"/>
            <a:ext cx="11313696" cy="25189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B60AF2-B921-48CB-9A4C-03D61C16D9FB}"/>
              </a:ext>
            </a:extLst>
          </p:cNvPr>
          <p:cNvSpPr/>
          <p:nvPr/>
        </p:nvSpPr>
        <p:spPr>
          <a:xfrm>
            <a:off x="112143" y="6165071"/>
            <a:ext cx="1647646" cy="6556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E986A0-ECC7-4C39-A2BB-AA86F018FCDB}"/>
              </a:ext>
            </a:extLst>
          </p:cNvPr>
          <p:cNvSpPr/>
          <p:nvPr/>
        </p:nvSpPr>
        <p:spPr>
          <a:xfrm>
            <a:off x="2976113" y="2425474"/>
            <a:ext cx="2320506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문의 및 기타 </a:t>
            </a:r>
            <a:endParaRPr lang="en-US" altLang="ko-KR" dirty="0"/>
          </a:p>
          <a:p>
            <a:pPr algn="ctr"/>
            <a:r>
              <a:rPr lang="ko-KR" altLang="en-US" dirty="0"/>
              <a:t>탭이 없음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페이지 이동 불가</a:t>
            </a:r>
          </a:p>
        </p:txBody>
      </p:sp>
    </p:spTree>
    <p:extLst>
      <p:ext uri="{BB962C8B-B14F-4D97-AF65-F5344CB8AC3E}">
        <p14:creationId xmlns:p14="http://schemas.microsoft.com/office/powerpoint/2010/main" val="3074620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F8396-AFBB-4D3D-A190-A7D6F63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평가위원 신청하기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474D20B-E74B-41BE-B7C5-A185F8046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466" y="1690688"/>
            <a:ext cx="2370455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505D7A-1145-4628-84E4-27C67A8B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25" y="1690688"/>
            <a:ext cx="8536060" cy="40708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3C0DC17-41BC-424A-9FF5-400114DA0EDB}"/>
              </a:ext>
            </a:extLst>
          </p:cNvPr>
          <p:cNvSpPr/>
          <p:nvPr/>
        </p:nvSpPr>
        <p:spPr>
          <a:xfrm>
            <a:off x="8376249" y="217112"/>
            <a:ext cx="3191774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 연락처</a:t>
            </a:r>
            <a:endParaRPr lang="en-US" altLang="ko-KR" dirty="0"/>
          </a:p>
          <a:p>
            <a:pPr algn="ctr"/>
            <a:r>
              <a:rPr lang="ko-KR" altLang="en-US" dirty="0"/>
              <a:t>없으면 고객센터 연락처라도 팝업에 추가</a:t>
            </a:r>
          </a:p>
        </p:txBody>
      </p:sp>
    </p:spTree>
    <p:extLst>
      <p:ext uri="{BB962C8B-B14F-4D97-AF65-F5344CB8AC3E}">
        <p14:creationId xmlns:p14="http://schemas.microsoft.com/office/powerpoint/2010/main" val="2306758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(</a:t>
            </a:r>
            <a:r>
              <a:rPr lang="ko-KR" altLang="en-US" dirty="0"/>
              <a:t>기업회원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662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이후</a:t>
            </a:r>
            <a:r>
              <a:rPr lang="en-US" altLang="ko-KR" dirty="0"/>
              <a:t>(</a:t>
            </a:r>
            <a:r>
              <a:rPr lang="ko-KR" altLang="en-US" dirty="0"/>
              <a:t>기업회원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지원사업 신청</a:t>
            </a:r>
            <a:r>
              <a:rPr lang="en-US" altLang="ko-KR" dirty="0"/>
              <a:t>, </a:t>
            </a:r>
            <a:r>
              <a:rPr lang="ko-KR" altLang="en-US" dirty="0"/>
              <a:t>선정 등 </a:t>
            </a:r>
            <a:endParaRPr lang="en-US" altLang="ko-KR" dirty="0"/>
          </a:p>
          <a:p>
            <a:r>
              <a:rPr lang="ko-KR" altLang="en-US" dirty="0"/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852192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지원사업 신청현황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018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지원사업 신청현황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8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F65040-0B7A-461C-A3C5-C060A6F84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322751"/>
            <a:ext cx="5987845" cy="31062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E2D136-2C0B-4926-896A-66E94D850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24" y="1633671"/>
            <a:ext cx="6814201" cy="33350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F5AF54-5FB0-415F-A379-99E5C2803534}"/>
              </a:ext>
            </a:extLst>
          </p:cNvPr>
          <p:cNvSpPr/>
          <p:nvPr/>
        </p:nvSpPr>
        <p:spPr>
          <a:xfrm>
            <a:off x="9114502" y="3148779"/>
            <a:ext cx="1602659" cy="12954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DBDF8BE-3C5E-4E03-9542-A4916D9A828E}"/>
              </a:ext>
            </a:extLst>
          </p:cNvPr>
          <p:cNvSpPr/>
          <p:nvPr/>
        </p:nvSpPr>
        <p:spPr>
          <a:xfrm>
            <a:off x="294968" y="5427406"/>
            <a:ext cx="11562735" cy="11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텍스트 크기에 따라 원 사이즈가 차이가 너무 큽니다</a:t>
            </a:r>
            <a:r>
              <a:rPr lang="en-US" altLang="ko-KR" dirty="0"/>
              <a:t>. </a:t>
            </a:r>
            <a:r>
              <a:rPr lang="ko-KR" altLang="en-US" dirty="0" err="1"/>
              <a:t>줄바꿈으로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줄</a:t>
            </a:r>
            <a:r>
              <a:rPr lang="en-US" altLang="ko-KR" dirty="0"/>
              <a:t>, </a:t>
            </a:r>
            <a:r>
              <a:rPr lang="ko-KR" altLang="en-US" dirty="0" err="1"/>
              <a:t>원크기</a:t>
            </a:r>
            <a:r>
              <a:rPr lang="ko-KR" altLang="en-US" dirty="0"/>
              <a:t> 축소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텍스트가 잘리지 않게 </a:t>
            </a:r>
            <a:r>
              <a:rPr lang="ko-KR" altLang="en-US" dirty="0" err="1"/>
              <a:t>줄바꿈</a:t>
            </a:r>
            <a:r>
              <a:rPr lang="ko-KR" altLang="en-US" dirty="0"/>
              <a:t> </a:t>
            </a:r>
            <a:r>
              <a:rPr lang="ko-KR" altLang="en-US" dirty="0" err="1"/>
              <a:t>요청드립니다</a:t>
            </a:r>
            <a:r>
              <a:rPr lang="en-US" altLang="ko-KR" dirty="0"/>
              <a:t>. 2</a:t>
            </a:r>
            <a:r>
              <a:rPr lang="ko-KR" altLang="en-US" dirty="0"/>
              <a:t>줄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D3D53C-F04C-45E0-B000-A017297DA179}"/>
              </a:ext>
            </a:extLst>
          </p:cNvPr>
          <p:cNvSpPr/>
          <p:nvPr/>
        </p:nvSpPr>
        <p:spPr>
          <a:xfrm>
            <a:off x="5599470" y="2133599"/>
            <a:ext cx="1361770" cy="383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BB3965E-73F0-4031-9433-20106E0725FB}"/>
              </a:ext>
            </a:extLst>
          </p:cNvPr>
          <p:cNvSpPr/>
          <p:nvPr/>
        </p:nvSpPr>
        <p:spPr>
          <a:xfrm>
            <a:off x="8794954" y="2706327"/>
            <a:ext cx="462116" cy="442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D6F1C7D-C254-471F-B4B0-1D37ED64E99E}"/>
              </a:ext>
            </a:extLst>
          </p:cNvPr>
          <p:cNvSpPr/>
          <p:nvPr/>
        </p:nvSpPr>
        <p:spPr>
          <a:xfrm>
            <a:off x="5270089" y="1691147"/>
            <a:ext cx="462116" cy="442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141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수행기관 공모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수행기관 공모신청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11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D22B8-644D-4E7C-BA1E-87BDB90F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소상공인 전용 라이브스튜디오</a:t>
            </a:r>
            <a:r>
              <a:rPr lang="en-US" altLang="ko-KR" sz="3200" dirty="0"/>
              <a:t>(</a:t>
            </a:r>
            <a:r>
              <a:rPr lang="ko-KR" altLang="en-US" sz="3200" dirty="0"/>
              <a:t>서울 목동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0F8402E-4FC3-4818-ABF9-55733F41C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653" y="1356848"/>
            <a:ext cx="5987645" cy="435133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ABF8535-116F-46ED-AFA2-05C97685AA37}"/>
              </a:ext>
            </a:extLst>
          </p:cNvPr>
          <p:cNvSpPr/>
          <p:nvPr/>
        </p:nvSpPr>
        <p:spPr>
          <a:xfrm>
            <a:off x="314632" y="6214599"/>
            <a:ext cx="11562735" cy="556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텍스트가 많아서</a:t>
            </a:r>
            <a:r>
              <a:rPr lang="en-US" altLang="ko-KR" dirty="0"/>
              <a:t>, ‘</a:t>
            </a:r>
            <a:r>
              <a:rPr lang="ko-KR" altLang="en-US" dirty="0" err="1"/>
              <a:t>더보기</a:t>
            </a:r>
            <a:r>
              <a:rPr lang="en-US" altLang="ko-KR" dirty="0"/>
              <a:t>’ </a:t>
            </a:r>
            <a:r>
              <a:rPr lang="ko-KR" altLang="en-US" dirty="0" err="1"/>
              <a:t>클릭시</a:t>
            </a:r>
            <a:r>
              <a:rPr lang="ko-KR" altLang="en-US" dirty="0"/>
              <a:t> 노란색</a:t>
            </a:r>
            <a:r>
              <a:rPr lang="en-US" altLang="ko-KR" dirty="0"/>
              <a:t>(</a:t>
            </a:r>
            <a:r>
              <a:rPr lang="ko-KR" altLang="en-US" dirty="0"/>
              <a:t>기본대여장비</a:t>
            </a:r>
            <a:r>
              <a:rPr lang="en-US" altLang="ko-KR" dirty="0"/>
              <a:t>) </a:t>
            </a:r>
            <a:r>
              <a:rPr lang="ko-KR" altLang="en-US" dirty="0"/>
              <a:t>부분 펼쳐지도록 변경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9E2C28-5CD3-4C93-B14F-60015317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525" y="314131"/>
            <a:ext cx="2537275" cy="590046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706CF38-0F29-4B99-BE21-7031721CC7D2}"/>
              </a:ext>
            </a:extLst>
          </p:cNvPr>
          <p:cNvCxnSpPr/>
          <p:nvPr/>
        </p:nvCxnSpPr>
        <p:spPr>
          <a:xfrm flipV="1">
            <a:off x="7211683" y="3429000"/>
            <a:ext cx="1682151" cy="1035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57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25D55C-9E84-4CB5-B3D1-D6C893D7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386"/>
            <a:ext cx="6270988" cy="24567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25B653-5025-416B-AE5F-9D2BBB50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006" y="1824412"/>
            <a:ext cx="8157518" cy="32091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E55310-8062-4DA7-9FF7-459975E186D2}"/>
              </a:ext>
            </a:extLst>
          </p:cNvPr>
          <p:cNvSpPr/>
          <p:nvPr/>
        </p:nvSpPr>
        <p:spPr>
          <a:xfrm>
            <a:off x="411470" y="3597215"/>
            <a:ext cx="1400077" cy="4226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6DE343-DFCA-4101-98EE-3470C00456FA}"/>
              </a:ext>
            </a:extLst>
          </p:cNvPr>
          <p:cNvSpPr/>
          <p:nvPr/>
        </p:nvSpPr>
        <p:spPr>
          <a:xfrm>
            <a:off x="5004505" y="2848346"/>
            <a:ext cx="1769157" cy="1377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14CF2E7-C2D0-40F6-B8AA-9B69FF515A52}"/>
              </a:ext>
            </a:extLst>
          </p:cNvPr>
          <p:cNvSpPr/>
          <p:nvPr/>
        </p:nvSpPr>
        <p:spPr>
          <a:xfrm>
            <a:off x="294968" y="5427406"/>
            <a:ext cx="11562735" cy="11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</a:t>
            </a:r>
            <a:r>
              <a:rPr lang="en-US" altLang="ko-KR" dirty="0"/>
              <a:t>: </a:t>
            </a:r>
            <a:r>
              <a:rPr lang="ko-KR" altLang="en-US" dirty="0"/>
              <a:t>지원사업 명 텍스트를 클릭하면 새창으로 이동하는데</a:t>
            </a:r>
            <a:r>
              <a:rPr lang="en-US" altLang="ko-KR" dirty="0"/>
              <a:t>(</a:t>
            </a:r>
            <a:r>
              <a:rPr lang="ko-KR" altLang="en-US" dirty="0"/>
              <a:t>왼쪽사진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ko-KR" altLang="en-US" dirty="0" err="1"/>
              <a:t>네모칸</a:t>
            </a:r>
            <a:r>
              <a:rPr lang="ko-KR" altLang="en-US" dirty="0"/>
              <a:t> 영역</a:t>
            </a:r>
            <a:r>
              <a:rPr lang="en-US" altLang="ko-KR" dirty="0"/>
              <a:t>(</a:t>
            </a:r>
            <a:r>
              <a:rPr lang="ko-KR" altLang="en-US" dirty="0"/>
              <a:t>오른쪽사진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b="1" dirty="0"/>
              <a:t>어디를 클릭해도 이동되도록 변경</a:t>
            </a:r>
            <a:r>
              <a:rPr lang="ko-KR" altLang="en-US" dirty="0"/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823C07D-C811-4567-8583-CF08FDB3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판판센터</a:t>
            </a:r>
            <a:r>
              <a:rPr lang="en-US" altLang="ko-KR" dirty="0"/>
              <a:t>&gt;</a:t>
            </a:r>
            <a:r>
              <a:rPr lang="ko-KR" altLang="en-US" dirty="0" err="1"/>
              <a:t>소담인프라</a:t>
            </a:r>
            <a:r>
              <a:rPr lang="en-US" altLang="ko-KR" dirty="0"/>
              <a:t>&gt;</a:t>
            </a:r>
            <a:r>
              <a:rPr lang="ko-KR" altLang="en-US" dirty="0"/>
              <a:t>지원사업정보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60E028-52A6-46A9-A16B-655A96B7796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811547" y="3537059"/>
            <a:ext cx="3192958" cy="2715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57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63CFA3-BA7D-491F-9D15-46200CF2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313" y="1690688"/>
            <a:ext cx="6709374" cy="41172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835A5E-1A75-4EC1-B964-EB2CC5DB65D6}"/>
              </a:ext>
            </a:extLst>
          </p:cNvPr>
          <p:cNvSpPr/>
          <p:nvPr/>
        </p:nvSpPr>
        <p:spPr>
          <a:xfrm>
            <a:off x="6514086" y="3354300"/>
            <a:ext cx="1386349" cy="400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53002A-2D46-4FF5-B75C-34F276DA524F}"/>
              </a:ext>
            </a:extLst>
          </p:cNvPr>
          <p:cNvSpPr/>
          <p:nvPr/>
        </p:nvSpPr>
        <p:spPr>
          <a:xfrm>
            <a:off x="6632074" y="3436645"/>
            <a:ext cx="1111045" cy="235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콘텐츠 숨기기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7E4BDF-435C-45AD-A88D-E69C6350FCE1}"/>
              </a:ext>
            </a:extLst>
          </p:cNvPr>
          <p:cNvSpPr/>
          <p:nvPr/>
        </p:nvSpPr>
        <p:spPr>
          <a:xfrm>
            <a:off x="6632074" y="5377779"/>
            <a:ext cx="1386349" cy="400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84CD1E9-BE00-4DB6-A2CA-352338314AA5}"/>
              </a:ext>
            </a:extLst>
          </p:cNvPr>
          <p:cNvSpPr/>
          <p:nvPr/>
        </p:nvSpPr>
        <p:spPr>
          <a:xfrm>
            <a:off x="6691070" y="5460124"/>
            <a:ext cx="1268361" cy="217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지원사업 숨기기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706D294-2B3D-4E9E-BD59-FFECCB76B690}"/>
              </a:ext>
            </a:extLst>
          </p:cNvPr>
          <p:cNvSpPr/>
          <p:nvPr/>
        </p:nvSpPr>
        <p:spPr>
          <a:xfrm>
            <a:off x="476864" y="5974672"/>
            <a:ext cx="11348192" cy="5654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r>
              <a:rPr lang="en-US" altLang="ko-KR" dirty="0"/>
              <a:t>, </a:t>
            </a:r>
            <a:r>
              <a:rPr lang="ko-KR" altLang="en-US" dirty="0"/>
              <a:t>지원사업 각각 숨기기 버튼 추가 </a:t>
            </a:r>
            <a:r>
              <a:rPr lang="ko-KR" altLang="en-US" dirty="0" err="1"/>
              <a:t>요청드립니다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E6D4F5A-B947-489A-AA12-70777893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판판센터</a:t>
            </a:r>
            <a:r>
              <a:rPr lang="en-US" altLang="ko-KR" dirty="0"/>
              <a:t>&gt;</a:t>
            </a:r>
            <a:r>
              <a:rPr lang="ko-KR" altLang="en-US" dirty="0" err="1"/>
              <a:t>소담인프라</a:t>
            </a:r>
            <a:r>
              <a:rPr lang="en-US" altLang="ko-KR" dirty="0"/>
              <a:t>&gt;</a:t>
            </a:r>
            <a:r>
              <a:rPr lang="ko-KR" altLang="en-US" dirty="0"/>
              <a:t>지원사업정보</a:t>
            </a:r>
          </a:p>
        </p:txBody>
      </p:sp>
    </p:spTree>
    <p:extLst>
      <p:ext uri="{BB962C8B-B14F-4D97-AF65-F5344CB8AC3E}">
        <p14:creationId xmlns:p14="http://schemas.microsoft.com/office/powerpoint/2010/main" val="132000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DF305-EF2F-44EF-B8BF-EDBAF734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358" y="365125"/>
            <a:ext cx="1971675" cy="4686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45B579B-419B-447C-882D-D2EDDD83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13" y="270194"/>
            <a:ext cx="1385765" cy="48586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5D25F8-0AED-4DED-B6E7-144EFA505673}"/>
              </a:ext>
            </a:extLst>
          </p:cNvPr>
          <p:cNvSpPr/>
          <p:nvPr/>
        </p:nvSpPr>
        <p:spPr>
          <a:xfrm>
            <a:off x="6716201" y="1546264"/>
            <a:ext cx="776749" cy="7374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164837-2927-4DD8-87DA-ED8663CA91D3}"/>
              </a:ext>
            </a:extLst>
          </p:cNvPr>
          <p:cNvSpPr/>
          <p:nvPr/>
        </p:nvSpPr>
        <p:spPr>
          <a:xfrm>
            <a:off x="314632" y="5051425"/>
            <a:ext cx="11562735" cy="1536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현재</a:t>
            </a:r>
            <a:r>
              <a:rPr lang="en-US" altLang="ko-KR" dirty="0"/>
              <a:t>: </a:t>
            </a:r>
            <a:r>
              <a:rPr lang="ko-KR" altLang="en-US" dirty="0"/>
              <a:t>텍스트만 클릭가능 → 변경</a:t>
            </a:r>
            <a:r>
              <a:rPr lang="en-US" altLang="ko-KR" dirty="0"/>
              <a:t>: </a:t>
            </a:r>
            <a:r>
              <a:rPr lang="ko-KR" altLang="en-US" dirty="0"/>
              <a:t>아이콘</a:t>
            </a:r>
            <a:r>
              <a:rPr lang="en-US" altLang="ko-KR" dirty="0"/>
              <a:t>+</a:t>
            </a:r>
            <a:r>
              <a:rPr lang="ko-KR" altLang="en-US" dirty="0"/>
              <a:t>텍스트 클릭가능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2. </a:t>
            </a:r>
            <a:r>
              <a:rPr lang="ko-KR" altLang="en-US" dirty="0"/>
              <a:t>아이콘</a:t>
            </a:r>
            <a:r>
              <a:rPr lang="en-US" altLang="ko-KR" dirty="0"/>
              <a:t> </a:t>
            </a:r>
            <a:r>
              <a:rPr lang="ko-KR" altLang="en-US" dirty="0"/>
              <a:t>사이즈를 키울 수 있는지</a:t>
            </a:r>
            <a:r>
              <a:rPr lang="en-US" altLang="ko-KR" dirty="0"/>
              <a:t>? </a:t>
            </a:r>
            <a:r>
              <a:rPr lang="ko-KR" altLang="en-US" dirty="0"/>
              <a:t>현재는 거의 눈에 들어오지 않습니다</a:t>
            </a:r>
            <a:endParaRPr lang="en-US" altLang="ko-KR" dirty="0"/>
          </a:p>
          <a:p>
            <a:pPr algn="ctr"/>
            <a:r>
              <a:rPr lang="ko-KR" altLang="en-US" dirty="0"/>
              <a:t>현재 </a:t>
            </a:r>
            <a:r>
              <a:rPr lang="en-US" altLang="ko-KR" dirty="0"/>
              <a:t>30x30 </a:t>
            </a:r>
            <a:r>
              <a:rPr lang="ko-KR" altLang="en-US" dirty="0"/>
              <a:t>→ 변경</a:t>
            </a:r>
            <a:r>
              <a:rPr lang="en-US" altLang="ko-KR" dirty="0"/>
              <a:t>: 60x60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3F4671-30CD-4019-8528-7B22DE0D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우측 사이드 </a:t>
            </a:r>
            <a:r>
              <a:rPr lang="ko-KR" altLang="en-US" dirty="0" err="1"/>
              <a:t>퀵메뉴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4AC3B9-811B-44FC-91D3-859C2718610E}"/>
              </a:ext>
            </a:extLst>
          </p:cNvPr>
          <p:cNvSpPr/>
          <p:nvPr/>
        </p:nvSpPr>
        <p:spPr>
          <a:xfrm>
            <a:off x="10283548" y="3776042"/>
            <a:ext cx="776749" cy="1370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375B14-412D-4B26-B334-E7C15E0CB516}"/>
              </a:ext>
            </a:extLst>
          </p:cNvPr>
          <p:cNvSpPr/>
          <p:nvPr/>
        </p:nvSpPr>
        <p:spPr>
          <a:xfrm>
            <a:off x="10801318" y="2061276"/>
            <a:ext cx="776749" cy="3873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0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(</a:t>
            </a:r>
            <a:r>
              <a:rPr lang="ko-KR" altLang="en-US" dirty="0"/>
              <a:t>유통</a:t>
            </a:r>
            <a:r>
              <a:rPr lang="en-US" altLang="ko-KR" dirty="0"/>
              <a:t>MD)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55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8B88-C3AA-4121-ADDC-BDB6DD50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회원가입 </a:t>
            </a:r>
            <a:r>
              <a:rPr lang="en-US" altLang="ko-KR" dirty="0"/>
              <a:t>&gt; </a:t>
            </a:r>
            <a:r>
              <a:rPr lang="ko-KR" altLang="en-US" dirty="0"/>
              <a:t>유통</a:t>
            </a:r>
            <a:r>
              <a:rPr lang="en-US" altLang="ko-KR" dirty="0"/>
              <a:t>MD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155F36C-AC04-4132-9084-6FF74CEAD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650" y="1825625"/>
            <a:ext cx="7224699" cy="43513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9AD96-CD9C-4DB0-B531-FD799737142B}"/>
              </a:ext>
            </a:extLst>
          </p:cNvPr>
          <p:cNvSpPr/>
          <p:nvPr/>
        </p:nvSpPr>
        <p:spPr>
          <a:xfrm>
            <a:off x="7988060" y="250166"/>
            <a:ext cx="4011283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화살표 겹침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E27F718-5ADA-4687-AA68-A18F9E62AD17}"/>
              </a:ext>
            </a:extLst>
          </p:cNvPr>
          <p:cNvSpPr/>
          <p:nvPr/>
        </p:nvSpPr>
        <p:spPr>
          <a:xfrm>
            <a:off x="86264" y="83539"/>
            <a:ext cx="923026" cy="77910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189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6264</TotalTime>
  <Words>525</Words>
  <Application>Microsoft Office PowerPoint</Application>
  <PresentationFormat>와이드스크린</PresentationFormat>
  <Paragraphs>116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통합플랫폼 개선사항 </vt:lpstr>
      <vt:lpstr>판판센터&gt;소담인프라&gt;소담인프라현황</vt:lpstr>
      <vt:lpstr>PowerPoint 프레젠테이션</vt:lpstr>
      <vt:lpstr>소상공인 전용 라이브스튜디오(서울 목동)</vt:lpstr>
      <vt:lpstr>판판센터&gt;소담인프라&gt;지원사업정보</vt:lpstr>
      <vt:lpstr>판판센터&gt;소담인프라&gt;지원사업정보</vt:lpstr>
      <vt:lpstr>우측 사이드 퀵메뉴</vt:lpstr>
      <vt:lpstr>회원가입(유통MD)</vt:lpstr>
      <vt:lpstr>1. 회원가입 &gt; 유통MD</vt:lpstr>
      <vt:lpstr>1-2. 회원가입 &gt; 유통MD</vt:lpstr>
      <vt:lpstr>1-3. 회원가입 &gt; 유통MD</vt:lpstr>
      <vt:lpstr>1-4. 회원가입 &gt; 유통MD</vt:lpstr>
      <vt:lpstr>로그인 이후(유통MD)</vt:lpstr>
      <vt:lpstr>1.마이페이지&gt;회원정보</vt:lpstr>
      <vt:lpstr>1-2.마이페이지 &gt;회원정보</vt:lpstr>
      <vt:lpstr>1-3.마이페이지&gt;회원정보</vt:lpstr>
      <vt:lpstr>1-4.마이페이지 &gt;회원정보</vt:lpstr>
      <vt:lpstr>1-5.마이페이지 &gt;회원정보</vt:lpstr>
      <vt:lpstr>1-6.마이페이지 &gt;회원정보</vt:lpstr>
      <vt:lpstr>2. 판판소싱 모집</vt:lpstr>
      <vt:lpstr>2-1. 판판소싱 모집 &gt; 전자계약</vt:lpstr>
      <vt:lpstr>2-2. 판판소싱 모집 &gt; 이용약관 동의</vt:lpstr>
      <vt:lpstr>2-3. 판판소싱 모집내역 팝업</vt:lpstr>
      <vt:lpstr>3. 문의 및 기타</vt:lpstr>
      <vt:lpstr>4. 평가위원 신청하기 </vt:lpstr>
      <vt:lpstr>회원가입(기업회원)</vt:lpstr>
      <vt:lpstr>로그인 이후(기업회원)</vt:lpstr>
      <vt:lpstr>지원사업 신청현황</vt:lpstr>
      <vt:lpstr>지원사업 신청현황</vt:lpstr>
      <vt:lpstr>수행기관 공모</vt:lpstr>
      <vt:lpstr>수행기관 공모신청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sbdc</dc:creator>
  <cp:lastModifiedBy>sbdc</cp:lastModifiedBy>
  <cp:revision>246</cp:revision>
  <dcterms:created xsi:type="dcterms:W3CDTF">2025-11-21T02:32:45Z</dcterms:created>
  <dcterms:modified xsi:type="dcterms:W3CDTF">2025-12-04T03:55:14Z</dcterms:modified>
</cp:coreProperties>
</file>